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25199975" cy="35999738"/>
  <p:notesSz cx="6858000" cy="90344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891" kern="1200">
        <a:solidFill>
          <a:schemeClr val="tx2"/>
        </a:solidFill>
        <a:latin typeface="Arial" charset="0"/>
        <a:ea typeface="+mn-ea"/>
        <a:cs typeface="Arial" charset="0"/>
      </a:defRPr>
    </a:lvl1pPr>
    <a:lvl2pPr marL="728548" algn="l" rtl="0" fontAlgn="base">
      <a:spcBef>
        <a:spcPct val="0"/>
      </a:spcBef>
      <a:spcAft>
        <a:spcPct val="0"/>
      </a:spcAft>
      <a:defRPr sz="16891" kern="1200">
        <a:solidFill>
          <a:schemeClr val="tx2"/>
        </a:solidFill>
        <a:latin typeface="Arial" charset="0"/>
        <a:ea typeface="+mn-ea"/>
        <a:cs typeface="Arial" charset="0"/>
      </a:defRPr>
    </a:lvl2pPr>
    <a:lvl3pPr marL="1457096" algn="l" rtl="0" fontAlgn="base">
      <a:spcBef>
        <a:spcPct val="0"/>
      </a:spcBef>
      <a:spcAft>
        <a:spcPct val="0"/>
      </a:spcAft>
      <a:defRPr sz="16891" kern="1200">
        <a:solidFill>
          <a:schemeClr val="tx2"/>
        </a:solidFill>
        <a:latin typeface="Arial" charset="0"/>
        <a:ea typeface="+mn-ea"/>
        <a:cs typeface="Arial" charset="0"/>
      </a:defRPr>
    </a:lvl3pPr>
    <a:lvl4pPr marL="2185645" algn="l" rtl="0" fontAlgn="base">
      <a:spcBef>
        <a:spcPct val="0"/>
      </a:spcBef>
      <a:spcAft>
        <a:spcPct val="0"/>
      </a:spcAft>
      <a:defRPr sz="16891" kern="1200">
        <a:solidFill>
          <a:schemeClr val="tx2"/>
        </a:solidFill>
        <a:latin typeface="Arial" charset="0"/>
        <a:ea typeface="+mn-ea"/>
        <a:cs typeface="Arial" charset="0"/>
      </a:defRPr>
    </a:lvl4pPr>
    <a:lvl5pPr marL="2914193" algn="l" rtl="0" fontAlgn="base">
      <a:spcBef>
        <a:spcPct val="0"/>
      </a:spcBef>
      <a:spcAft>
        <a:spcPct val="0"/>
      </a:spcAft>
      <a:defRPr sz="16891" kern="1200">
        <a:solidFill>
          <a:schemeClr val="tx2"/>
        </a:solidFill>
        <a:latin typeface="Arial" charset="0"/>
        <a:ea typeface="+mn-ea"/>
        <a:cs typeface="Arial" charset="0"/>
      </a:defRPr>
    </a:lvl5pPr>
    <a:lvl6pPr marL="3642741" algn="l" defTabSz="1457096" rtl="0" eaLnBrk="1" latinLnBrk="0" hangingPunct="1">
      <a:defRPr sz="16891" kern="1200">
        <a:solidFill>
          <a:schemeClr val="tx2"/>
        </a:solidFill>
        <a:latin typeface="Arial" charset="0"/>
        <a:ea typeface="+mn-ea"/>
        <a:cs typeface="Arial" charset="0"/>
      </a:defRPr>
    </a:lvl6pPr>
    <a:lvl7pPr marL="4371289" algn="l" defTabSz="1457096" rtl="0" eaLnBrk="1" latinLnBrk="0" hangingPunct="1">
      <a:defRPr sz="16891" kern="1200">
        <a:solidFill>
          <a:schemeClr val="tx2"/>
        </a:solidFill>
        <a:latin typeface="Arial" charset="0"/>
        <a:ea typeface="+mn-ea"/>
        <a:cs typeface="Arial" charset="0"/>
      </a:defRPr>
    </a:lvl7pPr>
    <a:lvl8pPr marL="5099837" algn="l" defTabSz="1457096" rtl="0" eaLnBrk="1" latinLnBrk="0" hangingPunct="1">
      <a:defRPr sz="16891" kern="1200">
        <a:solidFill>
          <a:schemeClr val="tx2"/>
        </a:solidFill>
        <a:latin typeface="Arial" charset="0"/>
        <a:ea typeface="+mn-ea"/>
        <a:cs typeface="Arial" charset="0"/>
      </a:defRPr>
    </a:lvl8pPr>
    <a:lvl9pPr marL="5828386" algn="l" defTabSz="1457096" rtl="0" eaLnBrk="1" latinLnBrk="0" hangingPunct="1">
      <a:defRPr sz="16891" kern="1200">
        <a:solidFill>
          <a:schemeClr val="tx2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339" userDrawn="1">
          <p15:clr>
            <a:srgbClr val="A4A3A4"/>
          </p15:clr>
        </p15:guide>
        <p15:guide id="2" orient="horz" pos="22408" userDrawn="1">
          <p15:clr>
            <a:srgbClr val="A4A3A4"/>
          </p15:clr>
        </p15:guide>
        <p15:guide id="3" orient="horz" pos="3780" userDrawn="1">
          <p15:clr>
            <a:srgbClr val="A4A3A4"/>
          </p15:clr>
        </p15:guide>
        <p15:guide id="4" orient="horz" pos="269" userDrawn="1">
          <p15:clr>
            <a:srgbClr val="A4A3A4"/>
          </p15:clr>
        </p15:guide>
        <p15:guide id="5" orient="horz" pos="5129" userDrawn="1">
          <p15:clr>
            <a:srgbClr val="A4A3A4"/>
          </p15:clr>
        </p15:guide>
        <p15:guide id="6" orient="horz" pos="945" userDrawn="1">
          <p15:clr>
            <a:srgbClr val="A4A3A4"/>
          </p15:clr>
        </p15:guide>
        <p15:guide id="7" orient="horz" pos="11653" userDrawn="1">
          <p15:clr>
            <a:srgbClr val="A4A3A4"/>
          </p15:clr>
        </p15:guide>
        <p15:guide id="8" pos="7937" userDrawn="1">
          <p15:clr>
            <a:srgbClr val="A4A3A4"/>
          </p15:clr>
        </p15:guide>
        <p15:guide id="9" pos="5126" userDrawn="1">
          <p15:clr>
            <a:srgbClr val="A4A3A4"/>
          </p15:clr>
        </p15:guide>
        <p15:guide id="10" pos="15345" userDrawn="1">
          <p15:clr>
            <a:srgbClr val="A4A3A4"/>
          </p15:clr>
        </p15:guide>
        <p15:guide id="11" pos="10417" userDrawn="1">
          <p15:clr>
            <a:srgbClr val="A4A3A4"/>
          </p15:clr>
        </p15:guide>
        <p15:guide id="12" pos="165" userDrawn="1">
          <p15:clr>
            <a:srgbClr val="A4A3A4"/>
          </p15:clr>
        </p15:guide>
        <p15:guide id="13" pos="10748" userDrawn="1">
          <p15:clr>
            <a:srgbClr val="A4A3A4"/>
          </p15:clr>
        </p15:guide>
        <p15:guide id="14" pos="5457" userDrawn="1">
          <p15:clr>
            <a:srgbClr val="A4A3A4"/>
          </p15:clr>
        </p15:guide>
        <p15:guide id="15" pos="157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3160"/>
    <a:srgbClr val="EA501C"/>
    <a:srgbClr val="B3D26B"/>
    <a:srgbClr val="80C486"/>
    <a:srgbClr val="C1E11F"/>
    <a:srgbClr val="2677BA"/>
    <a:srgbClr val="0099FF"/>
    <a:srgbClr val="DD8110"/>
    <a:srgbClr val="B86E19"/>
    <a:srgbClr val="C11F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29" autoAdjust="0"/>
    <p:restoredTop sz="98589" autoAdjust="0"/>
  </p:normalViewPr>
  <p:slideViewPr>
    <p:cSldViewPr>
      <p:cViewPr>
        <p:scale>
          <a:sx n="14" d="100"/>
          <a:sy n="14" d="100"/>
        </p:scale>
        <p:origin x="2628" y="54"/>
      </p:cViewPr>
      <p:guideLst>
        <p:guide orient="horz" pos="11339"/>
        <p:guide orient="horz" pos="22408"/>
        <p:guide orient="horz" pos="3780"/>
        <p:guide orient="horz" pos="269"/>
        <p:guide orient="horz" pos="5129"/>
        <p:guide orient="horz" pos="945"/>
        <p:guide orient="horz" pos="11653"/>
        <p:guide pos="7937"/>
        <p:guide pos="5126"/>
        <p:guide pos="15345"/>
        <p:guide pos="10417"/>
        <p:guide pos="165"/>
        <p:guide pos="10748"/>
        <p:guide pos="5457"/>
        <p:guide pos="157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t" anchorCtr="0" compatLnSpc="1">
            <a:prstTxWarp prst="textNoShape">
              <a:avLst/>
            </a:prstTxWarp>
          </a:bodyPr>
          <a:lstStyle>
            <a:lvl1pPr algn="l" defTabSz="896938">
              <a:defRPr sz="120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80438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b" anchorCtr="0" compatLnSpc="1">
            <a:prstTxWarp prst="textNoShape">
              <a:avLst/>
            </a:prstTxWarp>
          </a:bodyPr>
          <a:lstStyle>
            <a:lvl1pPr algn="l" defTabSz="896938">
              <a:defRPr sz="120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580438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47C84D2-8650-4303-8425-8C56D96F0F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80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t" anchorCtr="0" compatLnSpc="1">
            <a:prstTxWarp prst="textNoShape">
              <a:avLst/>
            </a:prstTxWarp>
          </a:bodyPr>
          <a:lstStyle>
            <a:lvl1pPr algn="l" defTabSz="896938">
              <a:defRPr sz="120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44725" y="677863"/>
            <a:ext cx="2370138" cy="33861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291013"/>
            <a:ext cx="5486400" cy="406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80438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b" anchorCtr="0" compatLnSpc="1">
            <a:prstTxWarp prst="textNoShape">
              <a:avLst/>
            </a:prstTxWarp>
          </a:bodyPr>
          <a:lstStyle>
            <a:lvl1pPr algn="l" defTabSz="896938">
              <a:defRPr sz="120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580438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>
                <a:solidFill>
                  <a:schemeClr val="tx1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C17403C0-0F2E-49D7-B6F8-19C398D70B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6110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12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728548" algn="l" rtl="0" eaLnBrk="0" fontAlgn="base" hangingPunct="0">
      <a:spcBef>
        <a:spcPct val="30000"/>
      </a:spcBef>
      <a:spcAft>
        <a:spcPct val="0"/>
      </a:spcAft>
      <a:defRPr sz="1912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1457096" algn="l" rtl="0" eaLnBrk="0" fontAlgn="base" hangingPunct="0">
      <a:spcBef>
        <a:spcPct val="30000"/>
      </a:spcBef>
      <a:spcAft>
        <a:spcPct val="0"/>
      </a:spcAft>
      <a:defRPr sz="1912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2185645" algn="l" rtl="0" eaLnBrk="0" fontAlgn="base" hangingPunct="0">
      <a:spcBef>
        <a:spcPct val="30000"/>
      </a:spcBef>
      <a:spcAft>
        <a:spcPct val="0"/>
      </a:spcAft>
      <a:defRPr sz="1912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2914193" algn="l" rtl="0" eaLnBrk="0" fontAlgn="base" hangingPunct="0">
      <a:spcBef>
        <a:spcPct val="30000"/>
      </a:spcBef>
      <a:spcAft>
        <a:spcPct val="0"/>
      </a:spcAft>
      <a:defRPr sz="1912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3642741" algn="l" defTabSz="1457096" rtl="0" eaLnBrk="1" latinLnBrk="0" hangingPunct="1">
      <a:defRPr sz="1912" kern="1200">
        <a:solidFill>
          <a:schemeClr val="tx1"/>
        </a:solidFill>
        <a:latin typeface="+mn-lt"/>
        <a:ea typeface="+mn-ea"/>
        <a:cs typeface="+mn-cs"/>
      </a:defRPr>
    </a:lvl6pPr>
    <a:lvl7pPr marL="4371289" algn="l" defTabSz="1457096" rtl="0" eaLnBrk="1" latinLnBrk="0" hangingPunct="1">
      <a:defRPr sz="1912" kern="1200">
        <a:solidFill>
          <a:schemeClr val="tx1"/>
        </a:solidFill>
        <a:latin typeface="+mn-lt"/>
        <a:ea typeface="+mn-ea"/>
        <a:cs typeface="+mn-cs"/>
      </a:defRPr>
    </a:lvl7pPr>
    <a:lvl8pPr marL="5099837" algn="l" defTabSz="1457096" rtl="0" eaLnBrk="1" latinLnBrk="0" hangingPunct="1">
      <a:defRPr sz="1912" kern="1200">
        <a:solidFill>
          <a:schemeClr val="tx1"/>
        </a:solidFill>
        <a:latin typeface="+mn-lt"/>
        <a:ea typeface="+mn-ea"/>
        <a:cs typeface="+mn-cs"/>
      </a:defRPr>
    </a:lvl8pPr>
    <a:lvl9pPr marL="5828386" algn="l" defTabSz="1457096" rtl="0" eaLnBrk="1" latinLnBrk="0" hangingPunct="1">
      <a:defRPr sz="19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0364" y="11183948"/>
            <a:ext cx="21419250" cy="771522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726" y="20399159"/>
            <a:ext cx="17638524" cy="92013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5" y="1440963"/>
            <a:ext cx="22680707" cy="599995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9635" y="8399245"/>
            <a:ext cx="22680707" cy="2376024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71077" y="1440963"/>
            <a:ext cx="5669265" cy="30718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9635" y="1440963"/>
            <a:ext cx="16836442" cy="30718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5" y="1440963"/>
            <a:ext cx="22680707" cy="599995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9635" y="8399245"/>
            <a:ext cx="11252853" cy="2376024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2687487" y="8399247"/>
            <a:ext cx="11252854" cy="1171171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2687487" y="20444297"/>
            <a:ext cx="11252854" cy="1171519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5" y="1440963"/>
            <a:ext cx="22680707" cy="599995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5" y="8399245"/>
            <a:ext cx="22680707" cy="2376024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623" y="23131776"/>
            <a:ext cx="21419250" cy="715272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0623" y="15256833"/>
            <a:ext cx="21419250" cy="787494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5" y="1440963"/>
            <a:ext cx="22680707" cy="599995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9635" y="8399245"/>
            <a:ext cx="11252853" cy="2376024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87487" y="8399245"/>
            <a:ext cx="11252854" cy="2376024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5" y="1440963"/>
            <a:ext cx="22680707" cy="599995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35" y="8058970"/>
            <a:ext cx="11134364" cy="33576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35" y="11416584"/>
            <a:ext cx="11134364" cy="207429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800509" y="8058970"/>
            <a:ext cx="11139833" cy="33576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00509" y="11416584"/>
            <a:ext cx="11139833" cy="207429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5" y="1440963"/>
            <a:ext cx="22680707" cy="599995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5" y="1434020"/>
            <a:ext cx="8290617" cy="6100649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2855" y="1434019"/>
            <a:ext cx="14087486" cy="307254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35" y="7534667"/>
            <a:ext cx="8290617" cy="246248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0100" y="25201205"/>
            <a:ext cx="15119256" cy="297220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40100" y="3215255"/>
            <a:ext cx="15119256" cy="21600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40100" y="28173406"/>
            <a:ext cx="15119256" cy="42256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Text Box 38"/>
          <p:cNvSpPr txBox="1">
            <a:spLocks noChangeArrowheads="1"/>
          </p:cNvSpPr>
          <p:nvPr userDrawn="1"/>
        </p:nvSpPr>
        <p:spPr bwMode="auto">
          <a:xfrm>
            <a:off x="8574992" y="6749951"/>
            <a:ext cx="8040878" cy="5385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426" tIns="45713" rIns="91426" bIns="45713">
            <a:spAutoFit/>
          </a:bodyPr>
          <a:lstStyle/>
          <a:p>
            <a:pPr algn="ctr" defTabSz="2193925">
              <a:spcBef>
                <a:spcPct val="50000"/>
              </a:spcBef>
              <a:defRPr/>
            </a:pPr>
            <a:endParaRPr lang="en-US" sz="2900">
              <a:latin typeface="Arial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2193925" rtl="0" eaLnBrk="0" fontAlgn="base" hangingPunct="0">
        <a:spcBef>
          <a:spcPct val="0"/>
        </a:spcBef>
        <a:spcAft>
          <a:spcPct val="0"/>
        </a:spcAft>
        <a:defRPr sz="6500" b="1">
          <a:solidFill>
            <a:schemeClr val="bg1"/>
          </a:solidFill>
          <a:latin typeface="+mj-lt"/>
          <a:ea typeface="+mj-ea"/>
          <a:cs typeface="+mj-cs"/>
        </a:defRPr>
      </a:lvl1pPr>
      <a:lvl2pPr algn="ctr" defTabSz="2193925" rtl="0" eaLnBrk="0" fontAlgn="base" hangingPunct="0">
        <a:spcBef>
          <a:spcPct val="0"/>
        </a:spcBef>
        <a:spcAft>
          <a:spcPct val="0"/>
        </a:spcAft>
        <a:defRPr sz="6500" b="1">
          <a:solidFill>
            <a:schemeClr val="bg1"/>
          </a:solidFill>
          <a:latin typeface="Arial" pitchFamily="34" charset="0"/>
        </a:defRPr>
      </a:lvl2pPr>
      <a:lvl3pPr algn="ctr" defTabSz="2193925" rtl="0" eaLnBrk="0" fontAlgn="base" hangingPunct="0">
        <a:spcBef>
          <a:spcPct val="0"/>
        </a:spcBef>
        <a:spcAft>
          <a:spcPct val="0"/>
        </a:spcAft>
        <a:defRPr sz="6500" b="1">
          <a:solidFill>
            <a:schemeClr val="bg1"/>
          </a:solidFill>
          <a:latin typeface="Arial" pitchFamily="34" charset="0"/>
        </a:defRPr>
      </a:lvl3pPr>
      <a:lvl4pPr algn="ctr" defTabSz="2193925" rtl="0" eaLnBrk="0" fontAlgn="base" hangingPunct="0">
        <a:spcBef>
          <a:spcPct val="0"/>
        </a:spcBef>
        <a:spcAft>
          <a:spcPct val="0"/>
        </a:spcAft>
        <a:defRPr sz="6500" b="1">
          <a:solidFill>
            <a:schemeClr val="bg1"/>
          </a:solidFill>
          <a:latin typeface="Arial" pitchFamily="34" charset="0"/>
        </a:defRPr>
      </a:lvl4pPr>
      <a:lvl5pPr algn="ctr" defTabSz="2193925" rtl="0" eaLnBrk="0" fontAlgn="base" hangingPunct="0">
        <a:spcBef>
          <a:spcPct val="0"/>
        </a:spcBef>
        <a:spcAft>
          <a:spcPct val="0"/>
        </a:spcAft>
        <a:defRPr sz="6500" b="1">
          <a:solidFill>
            <a:schemeClr val="bg1"/>
          </a:solidFill>
          <a:latin typeface="Arial" pitchFamily="34" charset="0"/>
        </a:defRPr>
      </a:lvl5pPr>
      <a:lvl6pPr marL="457200" algn="ctr" defTabSz="2193925" rtl="0" fontAlgn="base">
        <a:spcBef>
          <a:spcPct val="0"/>
        </a:spcBef>
        <a:spcAft>
          <a:spcPct val="0"/>
        </a:spcAft>
        <a:defRPr sz="6500" b="1">
          <a:solidFill>
            <a:schemeClr val="bg1"/>
          </a:solidFill>
          <a:latin typeface="Arial" pitchFamily="34" charset="0"/>
        </a:defRPr>
      </a:lvl6pPr>
      <a:lvl7pPr marL="914400" algn="ctr" defTabSz="2193925" rtl="0" fontAlgn="base">
        <a:spcBef>
          <a:spcPct val="0"/>
        </a:spcBef>
        <a:spcAft>
          <a:spcPct val="0"/>
        </a:spcAft>
        <a:defRPr sz="6500" b="1">
          <a:solidFill>
            <a:schemeClr val="bg1"/>
          </a:solidFill>
          <a:latin typeface="Arial" pitchFamily="34" charset="0"/>
        </a:defRPr>
      </a:lvl7pPr>
      <a:lvl8pPr marL="1371600" algn="ctr" defTabSz="2193925" rtl="0" fontAlgn="base">
        <a:spcBef>
          <a:spcPct val="0"/>
        </a:spcBef>
        <a:spcAft>
          <a:spcPct val="0"/>
        </a:spcAft>
        <a:defRPr sz="6500" b="1">
          <a:solidFill>
            <a:schemeClr val="bg1"/>
          </a:solidFill>
          <a:latin typeface="Arial" pitchFamily="34" charset="0"/>
        </a:defRPr>
      </a:lvl8pPr>
      <a:lvl9pPr marL="1828800" algn="ctr" defTabSz="2193925" rtl="0" fontAlgn="base">
        <a:spcBef>
          <a:spcPct val="0"/>
        </a:spcBef>
        <a:spcAft>
          <a:spcPct val="0"/>
        </a:spcAft>
        <a:defRPr sz="6500" b="1">
          <a:solidFill>
            <a:schemeClr val="bg1"/>
          </a:solidFill>
          <a:latin typeface="Arial" pitchFamily="34" charset="0"/>
        </a:defRPr>
      </a:lvl9pPr>
    </p:titleStyle>
    <p:bodyStyle>
      <a:lvl1pPr marL="822325" indent="-822325" algn="l" defTabSz="2193925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+mn-ea"/>
          <a:cs typeface="+mn-cs"/>
        </a:defRPr>
      </a:lvl1pPr>
      <a:lvl2pPr marL="1782763" indent="-685800" algn="l" defTabSz="2193925" rtl="0" eaLnBrk="0" fontAlgn="base" hangingPunct="0">
        <a:spcBef>
          <a:spcPct val="2000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</a:defRPr>
      </a:lvl2pPr>
      <a:lvl3pPr marL="2743200" indent="-549275" algn="l" defTabSz="2193925" rtl="0" eaLnBrk="0" fontAlgn="base" hangingPunct="0">
        <a:spcBef>
          <a:spcPct val="20000"/>
        </a:spcBef>
        <a:spcAft>
          <a:spcPct val="0"/>
        </a:spcAft>
        <a:buChar char="•"/>
        <a:defRPr sz="3100">
          <a:solidFill>
            <a:schemeClr val="tx1"/>
          </a:solidFill>
          <a:latin typeface="+mn-lt"/>
        </a:defRPr>
      </a:lvl3pPr>
      <a:lvl4pPr marL="3840163" indent="-547688" algn="l" defTabSz="2193925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4937125" indent="-547688" algn="l" defTabSz="2193925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5394325" indent="-547688" algn="l" defTabSz="2193925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5851525" indent="-547688" algn="l" defTabSz="2193925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6308725" indent="-547688" algn="l" defTabSz="2193925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6765925" indent="-547688" algn="l" defTabSz="2193925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0"/>
          <p:cNvSpPr>
            <a:spLocks noChangeArrowheads="1"/>
          </p:cNvSpPr>
          <p:nvPr/>
        </p:nvSpPr>
        <p:spPr bwMode="auto">
          <a:xfrm>
            <a:off x="493968" y="33849469"/>
            <a:ext cx="24221819" cy="1760341"/>
          </a:xfrm>
          <a:prstGeom prst="roundRect">
            <a:avLst>
              <a:gd name="adj" fmla="val 16667"/>
            </a:avLst>
          </a:prstGeom>
          <a:solidFill>
            <a:srgbClr val="053160"/>
          </a:solidFill>
          <a:ln w="25400" algn="ctr">
            <a:solidFill>
              <a:srgbClr val="623579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053" name="AutoShape 57"/>
          <p:cNvSpPr>
            <a:spLocks noChangeArrowheads="1"/>
          </p:cNvSpPr>
          <p:nvPr/>
        </p:nvSpPr>
        <p:spPr bwMode="auto">
          <a:xfrm>
            <a:off x="8667749" y="6185176"/>
            <a:ext cx="7894638" cy="1840348"/>
          </a:xfrm>
          <a:prstGeom prst="roundRect">
            <a:avLst>
              <a:gd name="adj" fmla="val 16667"/>
            </a:avLst>
          </a:prstGeom>
          <a:solidFill>
            <a:srgbClr val="053160"/>
          </a:solidFill>
          <a:ln w="25400" algn="ctr">
            <a:solidFill>
              <a:srgbClr val="623579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contourW="12700">
            <a:bevelT/>
            <a:contourClr>
              <a:srgbClr val="623579"/>
            </a:contourClr>
          </a:sp3d>
        </p:spPr>
        <p:txBody>
          <a:bodyPr wrap="none" anchor="ctr"/>
          <a:lstStyle/>
          <a:p>
            <a:pPr algn="ctr" defTabSz="2193925"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2056" name="AutoShape 54"/>
          <p:cNvSpPr>
            <a:spLocks noChangeArrowheads="1"/>
          </p:cNvSpPr>
          <p:nvPr/>
        </p:nvSpPr>
        <p:spPr bwMode="auto">
          <a:xfrm>
            <a:off x="255587" y="321469"/>
            <a:ext cx="24688800" cy="5175249"/>
          </a:xfrm>
          <a:prstGeom prst="roundRect">
            <a:avLst>
              <a:gd name="adj" fmla="val 16667"/>
            </a:avLst>
          </a:prstGeom>
          <a:solidFill>
            <a:srgbClr val="053160"/>
          </a:solidFill>
          <a:ln w="25400" algn="ctr">
            <a:gradFill>
              <a:gsLst>
                <a:gs pos="0">
                  <a:srgbClr val="623579"/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rgbClr val="0099FF"/>
              </a:solidFill>
            </a:endParaRPr>
          </a:p>
        </p:txBody>
      </p:sp>
      <p:sp>
        <p:nvSpPr>
          <p:cNvPr id="2059" name="Rectangle 41"/>
          <p:cNvSpPr>
            <a:spLocks noChangeArrowheads="1"/>
          </p:cNvSpPr>
          <p:nvPr/>
        </p:nvSpPr>
        <p:spPr bwMode="auto">
          <a:xfrm>
            <a:off x="1639529" y="1990059"/>
            <a:ext cx="21580475" cy="20907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1426" tIns="45713" rIns="91426" bIns="45713" anchor="ctr"/>
          <a:lstStyle/>
          <a:p>
            <a:pPr algn="ctr" defTabSz="2193925"/>
            <a:r>
              <a:rPr lang="en-US" sz="7200" b="1" dirty="0">
                <a:solidFill>
                  <a:schemeClr val="bg1"/>
                </a:solidFill>
              </a:rPr>
              <a:t>Your Poster Title Here</a:t>
            </a:r>
          </a:p>
          <a:p>
            <a:pPr algn="ctr" defTabSz="2193925"/>
            <a:r>
              <a:rPr lang="en-US" sz="6000" b="1" dirty="0">
                <a:solidFill>
                  <a:schemeClr val="bg1"/>
                </a:solidFill>
              </a:rPr>
              <a:t>Your name here</a:t>
            </a:r>
          </a:p>
          <a:p>
            <a:pPr algn="ctr" defTabSz="2193925"/>
            <a:r>
              <a:rPr lang="en-US" sz="6000" b="1" dirty="0">
                <a:solidFill>
                  <a:schemeClr val="bg1"/>
                </a:solidFill>
              </a:rPr>
              <a:t>Your Affiliation here</a:t>
            </a:r>
            <a:r>
              <a:rPr lang="en-US" sz="1400" b="1" dirty="0">
                <a:solidFill>
                  <a:srgbClr val="C00000"/>
                </a:solidFill>
              </a:rPr>
              <a:t/>
            </a:r>
            <a:br>
              <a:rPr lang="en-US" sz="1400" b="1" dirty="0">
                <a:solidFill>
                  <a:srgbClr val="C00000"/>
                </a:solidFill>
              </a:rPr>
            </a:br>
            <a:endParaRPr lang="en-US" sz="1400" dirty="0">
              <a:solidFill>
                <a:srgbClr val="C00000"/>
              </a:solidFill>
            </a:endParaRPr>
          </a:p>
          <a:p>
            <a:pPr algn="ctr" defTabSz="2193925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065" name="Rectangle 10"/>
          <p:cNvSpPr>
            <a:spLocks noChangeArrowheads="1"/>
          </p:cNvSpPr>
          <p:nvPr/>
        </p:nvSpPr>
        <p:spPr bwMode="auto">
          <a:xfrm>
            <a:off x="16908463" y="23220519"/>
            <a:ext cx="7807324" cy="10284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6" tIns="45713" rIns="91426" bIns="45713"/>
          <a:lstStyle/>
          <a:p>
            <a:r>
              <a:rPr lang="en-GB" sz="2800" dirty="0"/>
              <a:t>Sample</a:t>
            </a:r>
            <a:endParaRPr lang="en-US" sz="1050" dirty="0"/>
          </a:p>
        </p:txBody>
      </p:sp>
      <p:sp>
        <p:nvSpPr>
          <p:cNvPr id="2067" name="Text Box 23"/>
          <p:cNvSpPr txBox="1">
            <a:spLocks noChangeArrowheads="1"/>
          </p:cNvSpPr>
          <p:nvPr/>
        </p:nvSpPr>
        <p:spPr bwMode="auto">
          <a:xfrm>
            <a:off x="8652668" y="8436635"/>
            <a:ext cx="7894638" cy="4616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26" tIns="45713" rIns="91426" bIns="45713">
            <a:spAutoFit/>
          </a:bodyPr>
          <a:lstStyle/>
          <a:p>
            <a:r>
              <a:rPr lang="en-GB" sz="2400" dirty="0"/>
              <a:t>Sample</a:t>
            </a:r>
            <a:endParaRPr lang="en-US" sz="2000" dirty="0"/>
          </a:p>
        </p:txBody>
      </p:sp>
      <p:sp>
        <p:nvSpPr>
          <p:cNvPr id="2068" name="Text Box 25"/>
          <p:cNvSpPr txBox="1">
            <a:spLocks noChangeArrowheads="1"/>
          </p:cNvSpPr>
          <p:nvPr/>
        </p:nvSpPr>
        <p:spPr bwMode="auto">
          <a:xfrm>
            <a:off x="16955040" y="8492634"/>
            <a:ext cx="7780337" cy="4616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26" tIns="45713" rIns="91426" bIns="45713">
            <a:spAutoFit/>
          </a:bodyPr>
          <a:lstStyle/>
          <a:p>
            <a:r>
              <a:rPr lang="en-GB" sz="2400" dirty="0"/>
              <a:t>Sample</a:t>
            </a:r>
            <a:endParaRPr lang="en-US" sz="2000" dirty="0"/>
          </a:p>
        </p:txBody>
      </p:sp>
      <p:sp>
        <p:nvSpPr>
          <p:cNvPr id="2069" name="Rectangle 27"/>
          <p:cNvSpPr>
            <a:spLocks noChangeArrowheads="1"/>
          </p:cNvSpPr>
          <p:nvPr/>
        </p:nvSpPr>
        <p:spPr bwMode="auto">
          <a:xfrm>
            <a:off x="1558567" y="34600358"/>
            <a:ext cx="18105437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6" tIns="45713" rIns="91426" bIns="45713" anchor="ctr"/>
          <a:lstStyle/>
          <a:p>
            <a:pPr algn="ctr" defTabSz="2193925"/>
            <a:endParaRPr lang="en-US" sz="1800" b="1" i="1">
              <a:solidFill>
                <a:schemeClr val="bg1"/>
              </a:solidFill>
            </a:endParaRPr>
          </a:p>
        </p:txBody>
      </p:sp>
      <p:sp>
        <p:nvSpPr>
          <p:cNvPr id="2071" name="Rectangle 66"/>
          <p:cNvSpPr>
            <a:spLocks noChangeArrowheads="1"/>
          </p:cNvSpPr>
          <p:nvPr/>
        </p:nvSpPr>
        <p:spPr bwMode="auto">
          <a:xfrm>
            <a:off x="19754491" y="34732121"/>
            <a:ext cx="1281112" cy="3905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1426" tIns="45713" rIns="91426" bIns="45713" anchor="ctr"/>
          <a:lstStyle/>
          <a:p>
            <a:pPr algn="ctr"/>
            <a:endParaRPr lang="en-US" sz="1400" b="1" i="1">
              <a:solidFill>
                <a:schemeClr val="bg1"/>
              </a:solidFill>
            </a:endParaRPr>
          </a:p>
        </p:txBody>
      </p:sp>
      <p:sp>
        <p:nvSpPr>
          <p:cNvPr id="2074" name="Rectangle 31"/>
          <p:cNvSpPr>
            <a:spLocks noChangeArrowheads="1"/>
          </p:cNvSpPr>
          <p:nvPr/>
        </p:nvSpPr>
        <p:spPr bwMode="auto">
          <a:xfrm>
            <a:off x="493968" y="8411034"/>
            <a:ext cx="78007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/>
              <a:t>Sample</a:t>
            </a:r>
            <a:endParaRPr lang="en-US" sz="2400" dirty="0"/>
          </a:p>
        </p:txBody>
      </p:sp>
      <p:sp>
        <p:nvSpPr>
          <p:cNvPr id="25" name="AutoShape 57"/>
          <p:cNvSpPr>
            <a:spLocks noChangeArrowheads="1"/>
          </p:cNvSpPr>
          <p:nvPr/>
        </p:nvSpPr>
        <p:spPr bwMode="auto">
          <a:xfrm>
            <a:off x="16821149" y="6182518"/>
            <a:ext cx="7894638" cy="1843006"/>
          </a:xfrm>
          <a:prstGeom prst="roundRect">
            <a:avLst>
              <a:gd name="adj" fmla="val 16667"/>
            </a:avLst>
          </a:prstGeom>
          <a:solidFill>
            <a:srgbClr val="053160"/>
          </a:solidFill>
          <a:ln w="25400" algn="ctr">
            <a:solidFill>
              <a:srgbClr val="623579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contourW="12700">
            <a:bevelT/>
            <a:contourClr>
              <a:srgbClr val="623579"/>
            </a:contourClr>
          </a:sp3d>
        </p:spPr>
        <p:txBody>
          <a:bodyPr wrap="none" anchor="ctr"/>
          <a:lstStyle/>
          <a:p>
            <a:pPr algn="ctr" defTabSz="2193925"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</a:rPr>
              <a:t>Discussion</a:t>
            </a:r>
          </a:p>
        </p:txBody>
      </p:sp>
      <p:sp>
        <p:nvSpPr>
          <p:cNvPr id="27" name="AutoShape 57"/>
          <p:cNvSpPr>
            <a:spLocks noChangeArrowheads="1"/>
          </p:cNvSpPr>
          <p:nvPr/>
        </p:nvSpPr>
        <p:spPr bwMode="auto">
          <a:xfrm>
            <a:off x="493968" y="20985856"/>
            <a:ext cx="7894424" cy="1840348"/>
          </a:xfrm>
          <a:prstGeom prst="roundRect">
            <a:avLst>
              <a:gd name="adj" fmla="val 16667"/>
            </a:avLst>
          </a:prstGeom>
          <a:solidFill>
            <a:srgbClr val="053160"/>
          </a:solidFill>
          <a:ln w="25400" algn="ctr">
            <a:solidFill>
              <a:srgbClr val="623579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contourW="12700">
            <a:bevelT/>
            <a:contourClr>
              <a:srgbClr val="623579"/>
            </a:contourClr>
          </a:sp3d>
        </p:spPr>
        <p:txBody>
          <a:bodyPr wrap="none" anchor="ctr"/>
          <a:lstStyle/>
          <a:p>
            <a:pPr algn="ctr" defTabSz="2193925"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29" name="AutoShape 57"/>
          <p:cNvSpPr>
            <a:spLocks noChangeArrowheads="1"/>
          </p:cNvSpPr>
          <p:nvPr/>
        </p:nvSpPr>
        <p:spPr bwMode="auto">
          <a:xfrm>
            <a:off x="16908463" y="20805063"/>
            <a:ext cx="7826914" cy="1842350"/>
          </a:xfrm>
          <a:prstGeom prst="roundRect">
            <a:avLst>
              <a:gd name="adj" fmla="val 16667"/>
            </a:avLst>
          </a:prstGeom>
          <a:solidFill>
            <a:srgbClr val="053160"/>
          </a:solidFill>
          <a:ln w="25400" algn="ctr">
            <a:solidFill>
              <a:srgbClr val="623579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contourW="12700">
            <a:bevelT/>
            <a:contourClr>
              <a:srgbClr val="623579"/>
            </a:contourClr>
          </a:sp3d>
        </p:spPr>
        <p:txBody>
          <a:bodyPr wrap="none" anchor="ctr"/>
          <a:lstStyle/>
          <a:p>
            <a:pPr algn="ctr" defTabSz="2193925"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</a:rPr>
              <a:t>References</a:t>
            </a:r>
          </a:p>
        </p:txBody>
      </p:sp>
      <p:sp>
        <p:nvSpPr>
          <p:cNvPr id="19" name="Oval 27"/>
          <p:cNvSpPr>
            <a:spLocks noChangeArrowheads="1"/>
          </p:cNvSpPr>
          <p:nvPr/>
        </p:nvSpPr>
        <p:spPr bwMode="auto">
          <a:xfrm>
            <a:off x="493968" y="34159015"/>
            <a:ext cx="24221819" cy="1106289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 defTabSz="2123500"/>
            <a:r>
              <a:rPr lang="en-US" sz="3400" b="1" dirty="0">
                <a:solidFill>
                  <a:schemeClr val="bg1"/>
                </a:solidFill>
              </a:rPr>
              <a:t>IX Meeting of Iranian Research Association for Vision and Ophthalmology (IRAVO)</a:t>
            </a:r>
          </a:p>
        </p:txBody>
      </p:sp>
      <p:sp>
        <p:nvSpPr>
          <p:cNvPr id="20" name="AutoShape 57"/>
          <p:cNvSpPr>
            <a:spLocks noChangeArrowheads="1"/>
          </p:cNvSpPr>
          <p:nvPr/>
        </p:nvSpPr>
        <p:spPr bwMode="auto">
          <a:xfrm>
            <a:off x="493968" y="6212990"/>
            <a:ext cx="7894638" cy="1840348"/>
          </a:xfrm>
          <a:prstGeom prst="roundRect">
            <a:avLst>
              <a:gd name="adj" fmla="val 16667"/>
            </a:avLst>
          </a:prstGeom>
          <a:solidFill>
            <a:srgbClr val="053160"/>
          </a:solidFill>
          <a:ln w="25400" algn="ctr">
            <a:solidFill>
              <a:srgbClr val="623579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contourW="12700">
            <a:bevelT/>
            <a:contourClr>
              <a:srgbClr val="623579"/>
            </a:contourClr>
          </a:sp3d>
        </p:spPr>
        <p:txBody>
          <a:bodyPr wrap="none" anchor="ctr"/>
          <a:lstStyle/>
          <a:p>
            <a:pPr algn="ctr" defTabSz="2193925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</a:rPr>
              <a:t>Introduction</a:t>
            </a:r>
            <a:endParaRPr lang="en-US" sz="3000" b="1" dirty="0">
              <a:solidFill>
                <a:schemeClr val="bg1"/>
              </a:solidFill>
            </a:endParaRPr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581068" y="23181469"/>
            <a:ext cx="7807324" cy="10284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6" tIns="45713" rIns="91426" bIns="45713"/>
          <a:lstStyle/>
          <a:p>
            <a:r>
              <a:rPr lang="en-GB" sz="2800" dirty="0"/>
              <a:t>Sample</a:t>
            </a:r>
            <a:endParaRPr lang="en-US" sz="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21939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21939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1946</TotalTime>
  <Words>33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SciFor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Posters1st</dc:creator>
  <cp:lastModifiedBy>Ehsan</cp:lastModifiedBy>
  <cp:revision>286</cp:revision>
  <dcterms:created xsi:type="dcterms:W3CDTF">2003-12-17T18:44:28Z</dcterms:created>
  <dcterms:modified xsi:type="dcterms:W3CDTF">2019-03-05T11:03:19Z</dcterms:modified>
</cp:coreProperties>
</file>